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FD16-B646-4A3B-8145-EEED31AA08CF}" type="datetimeFigureOut">
              <a:rPr lang="pl-PL" smtClean="0"/>
              <a:t>2022-11-03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1CCC-1859-4BAA-8792-2B63AA7CD1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79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FD16-B646-4A3B-8145-EEED31AA08CF}" type="datetimeFigureOut">
              <a:rPr lang="pl-PL" smtClean="0"/>
              <a:t>2022-11-03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1CCC-1859-4BAA-8792-2B63AA7CD1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81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6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7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2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5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04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8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469C"/>
                </a:solidFill>
                <a:cs typeface="Poppins" pitchFamily="50" charset="-18"/>
              </a:rPr>
              <a:t>Plan prezentacji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2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8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8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2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8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64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3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5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/>
              <a:t>Wizja rozwoju Gminy-Miasto Działdowo. </a:t>
            </a:r>
            <a:r>
              <a:rPr lang="pl-PL" smtClean="0"/>
              <a:t>Ujęcie lapidarne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Wizja rozwoju Gminy-Miasto Działdowo. Narracja rozwojowa Działdowo 2030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/>
              <a:t>Misja Gminy-Miasto Działdowo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65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Niestandardowy</PresentationFormat>
  <Paragraphs>4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Prezentacja programu PowerPoint</vt:lpstr>
      <vt:lpstr>Plan prezentacji</vt:lpstr>
      <vt:lpstr>Prezentacja programu PowerPoint</vt:lpstr>
      <vt:lpstr>Prezentacja programu PowerPoint</vt:lpstr>
      <vt:lpstr>Prezentacja programu PowerPoint</vt:lpstr>
      <vt:lpstr>Wizja rozwoju Gminy-Miasto Działdowo. Ujęcie lapidarne</vt:lpstr>
      <vt:lpstr>Wizja rozwoju Gminy-Miasto Działdowo. Narracja rozwojowa Działdowo 2030</vt:lpstr>
      <vt:lpstr>Misja Gminy-Miasto Działdowo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 Sokolnicka</dc:creator>
  <cp:lastModifiedBy>Iza Sokolnicka</cp:lastModifiedBy>
  <cp:revision>1</cp:revision>
  <dcterms:created xsi:type="dcterms:W3CDTF">2022-11-03T11:05:11Z</dcterms:created>
  <dcterms:modified xsi:type="dcterms:W3CDTF">2022-11-03T11:06:14Z</dcterms:modified>
</cp:coreProperties>
</file>